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60" r:id="rId3"/>
    <p:sldId id="261" r:id="rId4"/>
    <p:sldId id="264" r:id="rId5"/>
    <p:sldId id="265" r:id="rId6"/>
    <p:sldId id="267" r:id="rId7"/>
    <p:sldId id="268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53" autoAdjust="0"/>
    <p:restoredTop sz="94660"/>
  </p:normalViewPr>
  <p:slideViewPr>
    <p:cSldViewPr snapToGrid="0">
      <p:cViewPr>
        <p:scale>
          <a:sx n="100" d="100"/>
          <a:sy n="100" d="100"/>
        </p:scale>
        <p:origin x="645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623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14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663382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905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747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3850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87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359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58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053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079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249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931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6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483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725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095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9E554A-42E3-4A37-AC5F-2D450D0291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BurgerCity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A6FBD8-E165-413F-8C21-E5584E4E7D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Projektpräsentation von</a:t>
            </a:r>
          </a:p>
          <a:p>
            <a:r>
              <a:rPr lang="de-DE" dirty="0"/>
              <a:t>Daniel Michel, Felix Polte und Martin Kühlborn</a:t>
            </a:r>
          </a:p>
        </p:txBody>
      </p:sp>
    </p:spTree>
    <p:extLst>
      <p:ext uri="{BB962C8B-B14F-4D97-AF65-F5344CB8AC3E}">
        <p14:creationId xmlns:p14="http://schemas.microsoft.com/office/powerpoint/2010/main" val="1445066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3FE169-3D1E-4B67-9052-BA7C84365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9EACA2-FFDD-4787-AE31-F75867902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Webseite für </a:t>
            </a:r>
            <a:r>
              <a:rPr lang="de-DE" dirty="0" err="1"/>
              <a:t>Burgerrestaurant</a:t>
            </a:r>
            <a:endParaRPr lang="de-DE" dirty="0"/>
          </a:p>
          <a:p>
            <a:r>
              <a:rPr lang="de-DE" dirty="0"/>
              <a:t>Zielgruppe: Personen unter 40 (insbesondere Hipster)</a:t>
            </a:r>
          </a:p>
          <a:p>
            <a:r>
              <a:rPr lang="de-DE" dirty="0"/>
              <a:t>Ziel:</a:t>
            </a:r>
          </a:p>
          <a:p>
            <a:pPr lvl="1"/>
            <a:r>
              <a:rPr lang="de-DE" dirty="0"/>
              <a:t>Minimalistisches, ansprechendes Design</a:t>
            </a:r>
          </a:p>
          <a:p>
            <a:pPr lvl="1"/>
            <a:r>
              <a:rPr lang="de-DE" dirty="0"/>
              <a:t>Intuitive Bedienung auf mobilen Endgeräten und Desktop</a:t>
            </a:r>
          </a:p>
          <a:p>
            <a:pPr lvl="1"/>
            <a:r>
              <a:rPr lang="de-DE" dirty="0"/>
              <a:t>Burger-Baukasten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795B9F5-634E-4ECF-A43A-A991A7D12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22150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F6A20F-B5EA-4AFB-87A4-D08C1A50C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Beispielseiten - positiv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3AF05DB-C8B3-42FF-9762-A5FA3900E6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3650" y="2336800"/>
            <a:ext cx="6268676" cy="3598863"/>
          </a:xfrm>
        </p:spPr>
      </p:pic>
      <p:sp>
        <p:nvSpPr>
          <p:cNvPr id="6" name="Foliennummernplatzhalter 3">
            <a:extLst>
              <a:ext uri="{FF2B5EF4-FFF2-40B4-BE49-F238E27FC236}">
                <a16:creationId xmlns:a16="http://schemas.microsoft.com/office/drawing/2014/main" id="{6542234B-584D-4214-AD9C-2F30E6713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46743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F6A20F-B5EA-4AFB-87A4-D08C1A50C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Beispielseiten - positiv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23FD31-95B9-4701-BBA7-404CC5B86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oliennummernplatzhalter 3">
            <a:extLst>
              <a:ext uri="{FF2B5EF4-FFF2-40B4-BE49-F238E27FC236}">
                <a16:creationId xmlns:a16="http://schemas.microsoft.com/office/drawing/2014/main" id="{8231164E-D0F1-4018-8862-6205D74DC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7CB1AC-5FE3-47A6-B544-B07F90920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372" y="2065523"/>
            <a:ext cx="9427791" cy="459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21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F6A20F-B5EA-4AFB-87A4-D08C1A50C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Beispielseiten - negativ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23FD31-95B9-4701-BBA7-404CC5B86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8E220389-6F28-4D3A-84F5-9C08EED2B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6A994BD-907F-4ED5-8F6A-DEBD71722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139" y="2195419"/>
            <a:ext cx="8577721" cy="43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22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697362-1137-4EC3-B8A2-060FBB211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Funktionalitäten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CDFBF25-5AAB-4F8C-B6D8-726D98117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Warenkorb</a:t>
            </a:r>
          </a:p>
          <a:p>
            <a:r>
              <a:rPr lang="de-DE" dirty="0"/>
              <a:t>Bestellvorgang</a:t>
            </a:r>
          </a:p>
          <a:p>
            <a:r>
              <a:rPr lang="de-DE" dirty="0"/>
              <a:t>Login</a:t>
            </a:r>
          </a:p>
          <a:p>
            <a:r>
              <a:rPr lang="de-DE" dirty="0"/>
              <a:t>Administration</a:t>
            </a:r>
          </a:p>
          <a:p>
            <a:r>
              <a:rPr lang="de-DE" dirty="0" err="1"/>
              <a:t>Burgerbaukasten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0D3153-08F5-40CB-AC23-01A7F9054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12303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182187-48EE-4D31-8AA8-F5E647601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034ED33-4E8D-4CD4-B6E9-303F6EFD2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buAutoNum type="arabicPeriod"/>
            </a:pPr>
            <a:r>
              <a:rPr lang="de-DE" dirty="0"/>
              <a:t>Startseite</a:t>
            </a:r>
          </a:p>
          <a:p>
            <a:pPr marL="457200" indent="-457200">
              <a:buAutoNum type="arabicPeriod"/>
            </a:pPr>
            <a:r>
              <a:rPr lang="de-DE" dirty="0"/>
              <a:t>Speisekarte</a:t>
            </a:r>
          </a:p>
          <a:p>
            <a:pPr marL="914400" lvl="1" indent="-457200">
              <a:buAutoNum type="arabicPeriod"/>
            </a:pPr>
            <a:r>
              <a:rPr lang="de-DE" dirty="0"/>
              <a:t>Burger</a:t>
            </a:r>
          </a:p>
          <a:p>
            <a:pPr marL="914400" lvl="1" indent="-457200">
              <a:buAutoNum type="arabicPeriod"/>
            </a:pPr>
            <a:r>
              <a:rPr lang="de-DE" dirty="0"/>
              <a:t>Getränke</a:t>
            </a:r>
          </a:p>
          <a:p>
            <a:pPr marL="914400" lvl="1" indent="-457200">
              <a:buAutoNum type="arabicPeriod"/>
            </a:pPr>
            <a:r>
              <a:rPr lang="de-DE" dirty="0"/>
              <a:t>Snacks</a:t>
            </a:r>
          </a:p>
          <a:p>
            <a:pPr marL="457200" indent="-457200">
              <a:buAutoNum type="arabicPeriod"/>
            </a:pPr>
            <a:r>
              <a:rPr lang="de-DE" dirty="0"/>
              <a:t>Warenkorb</a:t>
            </a:r>
          </a:p>
          <a:p>
            <a:pPr marL="457200" indent="-457200">
              <a:buAutoNum type="arabicPeriod"/>
            </a:pPr>
            <a:r>
              <a:rPr lang="de-DE" dirty="0"/>
              <a:t>Login</a:t>
            </a:r>
          </a:p>
          <a:p>
            <a:pPr marL="457200" indent="-457200">
              <a:buAutoNum type="arabicPeriod"/>
            </a:pPr>
            <a:r>
              <a:rPr lang="de-DE" dirty="0"/>
              <a:t>Impressum und Datenschutz (404)</a:t>
            </a:r>
          </a:p>
          <a:p>
            <a:pPr marL="457200" indent="-457200">
              <a:buAutoNum type="arabicPeriod"/>
            </a:pPr>
            <a:r>
              <a:rPr lang="de-DE" dirty="0"/>
              <a:t>Administration </a:t>
            </a:r>
          </a:p>
          <a:p>
            <a:pPr marL="457200" indent="-457200">
              <a:buAutoNum type="arabicPeriod"/>
            </a:pPr>
            <a:r>
              <a:rPr lang="de-DE" dirty="0"/>
              <a:t>Kontakt</a:t>
            </a:r>
          </a:p>
          <a:p>
            <a:pPr marL="457200" indent="-457200">
              <a:buAutoNum type="arabicPeriod"/>
            </a:pPr>
            <a:r>
              <a:rPr lang="de-DE" dirty="0"/>
              <a:t>(Karriere)</a:t>
            </a:r>
          </a:p>
          <a:p>
            <a:pPr marL="457200" indent="-457200">
              <a:buAutoNum type="arabicPeriod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3B2AF8F-FDE2-4625-A280-CBA6F789C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9455" y="753227"/>
            <a:ext cx="1154151" cy="1090789"/>
          </a:xfrm>
        </p:spPr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4591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0D0EAF-07F9-4BF5-BDC9-0C004952B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Teamarbeit und nächste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2EBF6A-B2A2-4247-80C2-28C806F8B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277" y="2353347"/>
            <a:ext cx="9613861" cy="4178227"/>
          </a:xfrm>
        </p:spPr>
        <p:txBody>
          <a:bodyPr>
            <a:normAutofit/>
          </a:bodyPr>
          <a:lstStyle/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4CDD9B-A547-4155-9784-AB2DAD549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id="{AA354048-B16C-4BE3-A2BD-26D2D59C8D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37620"/>
              </p:ext>
            </p:extLst>
          </p:nvPr>
        </p:nvGraphicFramePr>
        <p:xfrm>
          <a:off x="730421" y="2207741"/>
          <a:ext cx="10731158" cy="42672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65579">
                  <a:extLst>
                    <a:ext uri="{9D8B030D-6E8A-4147-A177-3AD203B41FA5}">
                      <a16:colId xmlns:a16="http://schemas.microsoft.com/office/drawing/2014/main" val="652534091"/>
                    </a:ext>
                  </a:extLst>
                </a:gridCol>
                <a:gridCol w="5365579">
                  <a:extLst>
                    <a:ext uri="{9D8B030D-6E8A-4147-A177-3AD203B41FA5}">
                      <a16:colId xmlns:a16="http://schemas.microsoft.com/office/drawing/2014/main" val="1557719065"/>
                    </a:ext>
                  </a:extLst>
                </a:gridCol>
              </a:tblGrid>
              <a:tr h="653699">
                <a:tc>
                  <a:txBody>
                    <a:bodyPr/>
                    <a:lstStyle/>
                    <a:p>
                      <a:r>
                        <a:rPr lang="de-DE" dirty="0"/>
                        <a:t>Teamarbeit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Nächste Schritte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139264"/>
                  </a:ext>
                </a:extLst>
              </a:tr>
              <a:tr h="11439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Wöchentliche Treffen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de-DE" dirty="0"/>
                        <a:t>Backend Entwurf (Datenbank und MVC)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7850506"/>
                  </a:ext>
                </a:extLst>
              </a:tr>
              <a:tr h="662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Kommunikation über </a:t>
                      </a:r>
                      <a:r>
                        <a:rPr lang="de-DE" dirty="0" err="1"/>
                        <a:t>Disord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Layout überarbeiten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861281"/>
                  </a:ext>
                </a:extLst>
              </a:tr>
              <a:tr h="662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Rotierendes Protokollieren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024318"/>
                  </a:ext>
                </a:extLst>
              </a:tr>
              <a:tr h="11439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Einheitliche Nutzung von Visual Studio Code mit GitHub Einbindung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1595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685587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0</TotalTime>
  <Words>111</Words>
  <Application>Microsoft Office PowerPoint</Application>
  <PresentationFormat>Breitbild</PresentationFormat>
  <Paragraphs>47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1" baseType="lpstr">
      <vt:lpstr>Arial</vt:lpstr>
      <vt:lpstr>Trebuchet MS</vt:lpstr>
      <vt:lpstr>Berlin</vt:lpstr>
      <vt:lpstr>BurgerCity</vt:lpstr>
      <vt:lpstr>Projektidee</vt:lpstr>
      <vt:lpstr>Beispielseiten - positiv</vt:lpstr>
      <vt:lpstr>Beispielseiten - positiv</vt:lpstr>
      <vt:lpstr>Beispielseiten - negativ</vt:lpstr>
      <vt:lpstr>Funktionalitäten</vt:lpstr>
      <vt:lpstr>Seiten</vt:lpstr>
      <vt:lpstr>Teamarbeit und nächste Schritte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BurgerCity</dc:title>
  <dc:creator>Martin Kühlborn</dc:creator>
  <cp:lastModifiedBy>Martin Kühlborn</cp:lastModifiedBy>
  <cp:revision>6</cp:revision>
  <dcterms:created xsi:type="dcterms:W3CDTF">2020-12-04T11:30:12Z</dcterms:created>
  <dcterms:modified xsi:type="dcterms:W3CDTF">2020-12-06T20:04:14Z</dcterms:modified>
</cp:coreProperties>
</file>

<file path=docProps/thumbnail.jpeg>
</file>